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0EE-8C84-426E-9F39-A6238361FB66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92ED-222A-4177-B487-26E6B376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Логические функции </a:t>
            </a:r>
            <a:r>
              <a:rPr lang="ru-RU" dirty="0" smtClean="0"/>
              <a:t>в </a:t>
            </a:r>
            <a:r>
              <a:rPr lang="en-US" dirty="0" smtClean="0"/>
              <a:t>Excel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2344" y="2420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=B1+A2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25649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НЕ(А2)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НЕ(</a:t>
                      </a:r>
                      <a:r>
                        <a:rPr lang="en-US" dirty="0" smtClean="0"/>
                        <a:t>B</a:t>
                      </a:r>
                      <a:r>
                        <a:rPr lang="ru-RU" dirty="0" smtClean="0"/>
                        <a:t>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27784" y="1055638"/>
            <a:ext cx="36739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ИНВЕРСИЯ</a:t>
            </a:r>
            <a:endParaRPr lang="en-US" sz="3200" dirty="0" smtClean="0"/>
          </a:p>
          <a:p>
            <a:pPr algn="ctr"/>
            <a:r>
              <a:rPr lang="en-US" sz="3200" dirty="0" smtClean="0"/>
              <a:t>(</a:t>
            </a:r>
            <a:r>
              <a:rPr lang="ru-RU" sz="3200" dirty="0" smtClean="0"/>
              <a:t>только 1 параметр</a:t>
            </a:r>
            <a:r>
              <a:rPr lang="en-US" sz="3200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26369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И(А2</a:t>
                      </a:r>
                      <a:r>
                        <a:rPr lang="en-US" dirty="0" smtClean="0"/>
                        <a:t>;B2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24800" y="1484784"/>
            <a:ext cx="2771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КОНЪЮНКЦИЯ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852936"/>
          <a:ext cx="74168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711"/>
                <a:gridCol w="1332711"/>
                <a:gridCol w="1332711"/>
                <a:gridCol w="1332711"/>
                <a:gridCol w="208598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ИЛИ(А2</a:t>
                      </a:r>
                      <a:r>
                        <a:rPr lang="en-US" dirty="0" smtClean="0"/>
                        <a:t>;B2;C2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7824" y="1484784"/>
            <a:ext cx="2745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ДИЗЪЮНКЦИЯ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2780928"/>
          <a:ext cx="57126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200133"/>
                <a:gridCol w="1200133"/>
                <a:gridCol w="194421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(А2=</a:t>
                      </a:r>
                      <a:r>
                        <a:rPr lang="en-US" dirty="0" smtClean="0"/>
                        <a:t>B2</a:t>
                      </a:r>
                      <a:r>
                        <a:rPr lang="ru-RU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(А3=</a:t>
                      </a:r>
                      <a:r>
                        <a:rPr lang="en-US" dirty="0" smtClean="0"/>
                        <a:t>B</a:t>
                      </a:r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1484784"/>
            <a:ext cx="3647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ЭКВИВАЛЕНТНОСТЬ</a:t>
            </a:r>
          </a:p>
          <a:p>
            <a:pPr algn="ctr"/>
            <a:r>
              <a:rPr lang="ru-RU" sz="2800" dirty="0" smtClean="0"/>
              <a:t>(только 2 параметра)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688" y="2708920"/>
          <a:ext cx="61926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650"/>
                <a:gridCol w="1370875"/>
                <a:gridCol w="1370875"/>
                <a:gridCol w="259228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ИЛИ(НЕ(А2)</a:t>
                      </a:r>
                      <a:r>
                        <a:rPr lang="en-US" dirty="0" smtClean="0"/>
                        <a:t>;B2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908720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ИМПЛИКАЦИЯ</a:t>
            </a:r>
          </a:p>
          <a:p>
            <a:pPr algn="ctr"/>
            <a:r>
              <a:rPr lang="en-US" sz="3200" dirty="0"/>
              <a:t>x</a:t>
            </a:r>
            <a:r>
              <a:rPr lang="ru-RU" sz="3200" dirty="0" smtClean="0"/>
              <a:t>→</a:t>
            </a:r>
            <a:r>
              <a:rPr lang="en-US" sz="3200" dirty="0" smtClean="0"/>
              <a:t>y</a:t>
            </a:r>
            <a:endParaRPr lang="ru-RU" sz="3200" dirty="0" smtClean="0"/>
          </a:p>
          <a:p>
            <a:pPr algn="ctr"/>
            <a:r>
              <a:rPr lang="ru-RU" sz="3200" dirty="0" smtClean="0"/>
              <a:t>(сложная функция)</a:t>
            </a:r>
            <a:endParaRPr lang="ru-RU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</Words>
  <Application>Microsoft Office PowerPoint</Application>
  <PresentationFormat>Экран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Логические функции в Excel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в Excel</dc:title>
  <dc:creator>ученик</dc:creator>
  <cp:lastModifiedBy>ученик</cp:lastModifiedBy>
  <cp:revision>6</cp:revision>
  <dcterms:created xsi:type="dcterms:W3CDTF">2021-01-27T06:39:29Z</dcterms:created>
  <dcterms:modified xsi:type="dcterms:W3CDTF">2021-01-27T07:33:21Z</dcterms:modified>
</cp:coreProperties>
</file>