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BAC5-2B60-4A7E-8693-000F9F9A50E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0A9D-7EC1-476B-9206-BD77D98BD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30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BAC5-2B60-4A7E-8693-000F9F9A50E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0A9D-7EC1-476B-9206-BD77D98BD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34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BAC5-2B60-4A7E-8693-000F9F9A50E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0A9D-7EC1-476B-9206-BD77D98BD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18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BAC5-2B60-4A7E-8693-000F9F9A50E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0A9D-7EC1-476B-9206-BD77D98BD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54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BAC5-2B60-4A7E-8693-000F9F9A50E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0A9D-7EC1-476B-9206-BD77D98BD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74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BAC5-2B60-4A7E-8693-000F9F9A50E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0A9D-7EC1-476B-9206-BD77D98BD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13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BAC5-2B60-4A7E-8693-000F9F9A50E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0A9D-7EC1-476B-9206-BD77D98BD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58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BAC5-2B60-4A7E-8693-000F9F9A50E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0A9D-7EC1-476B-9206-BD77D98BD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12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BAC5-2B60-4A7E-8693-000F9F9A50E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0A9D-7EC1-476B-9206-BD77D98BD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93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BAC5-2B60-4A7E-8693-000F9F9A50E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0A9D-7EC1-476B-9206-BD77D98BD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36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BAC5-2B60-4A7E-8693-000F9F9A50E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0A9D-7EC1-476B-9206-BD77D98BD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73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ABAC5-2B60-4A7E-8693-000F9F9A50E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90A9D-7EC1-476B-9206-BD77D98BD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89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Язык </a:t>
            </a:r>
            <a:r>
              <a:rPr lang="en-US" dirty="0" smtClean="0"/>
              <a:t>HTML – </a:t>
            </a:r>
            <a:r>
              <a:rPr lang="ru-RU" dirty="0" smtClean="0"/>
              <a:t>язык разметки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83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593977" y="401599"/>
            <a:ext cx="5970494" cy="6311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&lt;html&gt;</a:t>
            </a:r>
          </a:p>
          <a:p>
            <a:r>
              <a:rPr lang="en-US" sz="2400" dirty="0" smtClean="0"/>
              <a:t> &lt;head&gt;</a:t>
            </a:r>
          </a:p>
          <a:p>
            <a:r>
              <a:rPr lang="en-US" sz="2400" dirty="0" smtClean="0"/>
              <a:t> &lt;/head&gt;</a:t>
            </a:r>
          </a:p>
          <a:p>
            <a:r>
              <a:rPr lang="en-US" sz="2400" dirty="0" smtClean="0"/>
              <a:t> &lt;body&gt;</a:t>
            </a:r>
          </a:p>
          <a:p>
            <a:r>
              <a:rPr lang="pt-BR" dirty="0" smtClean="0"/>
              <a:t>&lt;</a:t>
            </a:r>
            <a:r>
              <a:rPr lang="en-US" dirty="0" smtClean="0"/>
              <a:t>p</a:t>
            </a:r>
            <a:r>
              <a:rPr lang="pt-BR" dirty="0" smtClean="0"/>
              <a:t> align=</a:t>
            </a:r>
            <a:r>
              <a:rPr lang="ru-RU" dirty="0" smtClean="0"/>
              <a:t> </a:t>
            </a:r>
            <a:r>
              <a:rPr lang="pt-BR" dirty="0" smtClean="0"/>
              <a:t>"</a:t>
            </a:r>
            <a:r>
              <a:rPr lang="pt-BR" dirty="0" smtClean="0"/>
              <a:t>left"&gt;</a:t>
            </a:r>
            <a:endParaRPr lang="ru-RU" dirty="0" smtClean="0"/>
          </a:p>
          <a:p>
            <a:r>
              <a:rPr lang="pt-BR" dirty="0" smtClean="0"/>
              <a:t>left&lt;/p&gt;</a:t>
            </a:r>
          </a:p>
          <a:p>
            <a:r>
              <a:rPr lang="pt-BR" dirty="0" smtClean="0"/>
              <a:t>&lt;</a:t>
            </a:r>
            <a:r>
              <a:rPr lang="en-US" dirty="0" smtClean="0"/>
              <a:t>p</a:t>
            </a:r>
            <a:r>
              <a:rPr lang="pt-BR" dirty="0" smtClean="0"/>
              <a:t> align=</a:t>
            </a:r>
            <a:r>
              <a:rPr lang="ru-RU" dirty="0" smtClean="0"/>
              <a:t> </a:t>
            </a:r>
            <a:r>
              <a:rPr lang="pt-BR" dirty="0" smtClean="0"/>
              <a:t>"</a:t>
            </a:r>
            <a:r>
              <a:rPr lang="en-US" dirty="0" smtClean="0"/>
              <a:t>center</a:t>
            </a:r>
            <a:r>
              <a:rPr lang="pt-BR" dirty="0" smtClean="0"/>
              <a:t>"&gt;</a:t>
            </a:r>
            <a:endParaRPr lang="ru-RU" dirty="0" smtClean="0"/>
          </a:p>
          <a:p>
            <a:r>
              <a:rPr lang="pt-BR" dirty="0" smtClean="0"/>
              <a:t>left&lt;/p&gt;</a:t>
            </a:r>
          </a:p>
          <a:p>
            <a:r>
              <a:rPr lang="pt-BR" dirty="0" smtClean="0"/>
              <a:t>&lt;</a:t>
            </a:r>
            <a:r>
              <a:rPr lang="en-US" dirty="0" smtClean="0"/>
              <a:t>p</a:t>
            </a:r>
            <a:r>
              <a:rPr lang="pt-BR" dirty="0" smtClean="0"/>
              <a:t> align=</a:t>
            </a:r>
            <a:r>
              <a:rPr lang="ru-RU" dirty="0" smtClean="0"/>
              <a:t> </a:t>
            </a:r>
            <a:r>
              <a:rPr lang="pt-BR" dirty="0" smtClean="0"/>
              <a:t>"right"&gt;</a:t>
            </a:r>
            <a:endParaRPr lang="ru-RU" dirty="0" smtClean="0"/>
          </a:p>
          <a:p>
            <a:r>
              <a:rPr lang="pt-BR" dirty="0" smtClean="0"/>
              <a:t>right&lt;/p&gt;</a:t>
            </a:r>
            <a:r>
              <a:rPr lang="en-US" dirty="0" smtClean="0"/>
              <a:t> </a:t>
            </a:r>
          </a:p>
          <a:p>
            <a:r>
              <a:rPr lang="en-US" sz="3600" dirty="0" smtClean="0"/>
              <a:t>&lt;/body&gt;</a:t>
            </a:r>
          </a:p>
          <a:p>
            <a:r>
              <a:rPr lang="en-US" sz="3600" dirty="0" smtClean="0"/>
              <a:t>&lt;/html&gt;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0932" y="914400"/>
            <a:ext cx="4243487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6600" dirty="0" smtClean="0"/>
              <a:t>left</a:t>
            </a:r>
          </a:p>
          <a:p>
            <a:pPr algn="ctr"/>
            <a:r>
              <a:rPr lang="en-US" sz="6600" dirty="0" smtClean="0"/>
              <a:t>center</a:t>
            </a:r>
          </a:p>
          <a:p>
            <a:pPr algn="r"/>
            <a:r>
              <a:rPr lang="en-US" sz="6600" dirty="0" smtClean="0"/>
              <a:t>right</a:t>
            </a:r>
            <a:endParaRPr lang="en-US" sz="6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2602" y="4494014"/>
            <a:ext cx="54601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/>
              <a:t>выравнивание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7374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31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2630" y="638267"/>
            <a:ext cx="5296349" cy="50632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dirty="0" smtClean="0"/>
              <a:t>Редакторы </a:t>
            </a:r>
            <a:r>
              <a:rPr lang="en-US" sz="5400" dirty="0" smtClean="0"/>
              <a:t>HTML</a:t>
            </a:r>
            <a:r>
              <a:rPr lang="ru-RU" sz="5400" dirty="0" smtClean="0"/>
              <a:t>:</a:t>
            </a:r>
          </a:p>
          <a:p>
            <a:pPr marL="742950" indent="-742950">
              <a:buAutoNum type="arabicParenR"/>
            </a:pPr>
            <a:r>
              <a:rPr lang="en-US" sz="5400" dirty="0" smtClean="0"/>
              <a:t>Notepad ++</a:t>
            </a:r>
          </a:p>
          <a:p>
            <a:pPr marL="742950" indent="-742950">
              <a:buAutoNum type="arabicParenR"/>
            </a:pPr>
            <a:r>
              <a:rPr lang="en-US" sz="5400" dirty="0" err="1" smtClean="0"/>
              <a:t>SublimeText</a:t>
            </a:r>
            <a:r>
              <a:rPr lang="en-US" sz="5400" dirty="0" smtClean="0"/>
              <a:t> </a:t>
            </a:r>
          </a:p>
          <a:p>
            <a:pPr marL="742950" indent="-742950">
              <a:buAutoNum type="arabicParenR"/>
            </a:pPr>
            <a:r>
              <a:rPr lang="en-US" sz="5400" dirty="0" smtClean="0"/>
              <a:t>Atom</a:t>
            </a:r>
          </a:p>
          <a:p>
            <a:pPr marL="742950" indent="-742950">
              <a:buAutoNum type="arabicParenR"/>
            </a:pPr>
            <a:r>
              <a:rPr lang="en-US" sz="5400" dirty="0" smtClean="0"/>
              <a:t>Dreamweaver</a:t>
            </a:r>
          </a:p>
          <a:p>
            <a:pPr marL="742950" indent="-742950">
              <a:buAutoNum type="arabicParenR"/>
            </a:pPr>
            <a:r>
              <a:rPr lang="en-US" sz="5400" dirty="0" smtClean="0"/>
              <a:t>Eclipse</a:t>
            </a:r>
            <a:endParaRPr lang="ru-RU" sz="5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581887" y="638267"/>
            <a:ext cx="5296349" cy="50632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82071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659864" y="390737"/>
            <a:ext cx="9144000" cy="57087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&lt;html&gt;</a:t>
            </a:r>
          </a:p>
          <a:p>
            <a:r>
              <a:rPr lang="en-US" sz="5400" dirty="0" smtClean="0"/>
              <a:t>  &lt;head&gt;</a:t>
            </a:r>
          </a:p>
          <a:p>
            <a:r>
              <a:rPr lang="en-US" sz="5400" dirty="0" smtClean="0"/>
              <a:t>  &lt;/head&gt;</a:t>
            </a:r>
          </a:p>
          <a:p>
            <a:r>
              <a:rPr lang="en-US" sz="5400" dirty="0" smtClean="0"/>
              <a:t>   &lt;body&gt;</a:t>
            </a:r>
          </a:p>
          <a:p>
            <a:endParaRPr lang="en-US" sz="5400" dirty="0" smtClean="0"/>
          </a:p>
          <a:p>
            <a:r>
              <a:rPr lang="en-US" sz="5400" dirty="0" smtClean="0"/>
              <a:t>   &lt;/body&gt;</a:t>
            </a:r>
          </a:p>
          <a:p>
            <a:r>
              <a:rPr lang="en-US" sz="5400" dirty="0" smtClean="0"/>
              <a:t>&lt;/html&gt;</a:t>
            </a:r>
            <a:endParaRPr lang="ru-RU" sz="5400" dirty="0" smtClean="0"/>
          </a:p>
          <a:p>
            <a:r>
              <a:rPr lang="ru-RU" sz="5400" dirty="0" smtClean="0"/>
              <a:t>            </a:t>
            </a:r>
            <a:r>
              <a:rPr lang="en-US" sz="5400" dirty="0" smtClean="0"/>
              <a:t>     </a:t>
            </a:r>
            <a:r>
              <a:rPr lang="ru-RU" sz="5400" dirty="0" smtClean="0"/>
              <a:t> теги </a:t>
            </a:r>
            <a:endParaRPr lang="ru-RU" sz="5400" dirty="0"/>
          </a:p>
        </p:txBody>
      </p:sp>
      <p:pic>
        <p:nvPicPr>
          <p:cNvPr id="1026" name="Picture 2" descr="https://impuls-web.ru/wp-content/uploads/2019/04/html-struktura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59864" cy="649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7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056" y="559396"/>
            <a:ext cx="9617593" cy="57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6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088827" y="401599"/>
            <a:ext cx="4267199" cy="57087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&lt;html&gt;</a:t>
            </a:r>
          </a:p>
          <a:p>
            <a:r>
              <a:rPr lang="en-US" sz="5400" dirty="0" smtClean="0"/>
              <a:t> &lt;head&gt;</a:t>
            </a:r>
          </a:p>
          <a:p>
            <a:r>
              <a:rPr lang="en-US" sz="5400" dirty="0" smtClean="0"/>
              <a:t> &lt;/head&gt;</a:t>
            </a:r>
          </a:p>
          <a:p>
            <a:r>
              <a:rPr lang="en-US" sz="5400" dirty="0" smtClean="0"/>
              <a:t> &lt;body&gt;</a:t>
            </a:r>
          </a:p>
          <a:p>
            <a:r>
              <a:rPr lang="en-US" sz="5400" dirty="0" smtClean="0"/>
              <a:t>&lt;b&gt;Hell!&lt;/b&gt;</a:t>
            </a:r>
          </a:p>
          <a:p>
            <a:r>
              <a:rPr lang="en-US" sz="5400" dirty="0" smtClean="0"/>
              <a:t> &lt;/body&gt;</a:t>
            </a:r>
          </a:p>
          <a:p>
            <a:r>
              <a:rPr lang="en-US" sz="5400" dirty="0" smtClean="0"/>
              <a:t>&lt;/html&gt;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77502" y="2286903"/>
            <a:ext cx="183736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/>
              <a:t>Hell!</a:t>
            </a:r>
            <a:endParaRPr lang="en-US" sz="6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8989" y="4397195"/>
            <a:ext cx="314220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/>
              <a:t>жирный</a:t>
            </a:r>
            <a:endParaRPr lang="en-US" sz="6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7126" y="2548084"/>
            <a:ext cx="390363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&lt;b</a:t>
            </a:r>
            <a:r>
              <a:rPr lang="en-US" sz="4000" dirty="0" smtClean="0"/>
              <a:t>&gt;                 </a:t>
            </a:r>
            <a:r>
              <a:rPr lang="en-US" sz="4000" dirty="0" smtClean="0"/>
              <a:t>&lt;/b&gt;</a:t>
            </a:r>
            <a:endParaRPr lang="ru-RU" sz="40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8776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088827" y="401599"/>
            <a:ext cx="4267199" cy="57087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&lt;html&gt;</a:t>
            </a:r>
          </a:p>
          <a:p>
            <a:r>
              <a:rPr lang="en-US" sz="5400" dirty="0" smtClean="0"/>
              <a:t> &lt;head&gt;</a:t>
            </a:r>
          </a:p>
          <a:p>
            <a:r>
              <a:rPr lang="en-US" sz="5400" dirty="0" smtClean="0"/>
              <a:t> &lt;/head&gt;</a:t>
            </a:r>
          </a:p>
          <a:p>
            <a:r>
              <a:rPr lang="en-US" sz="5400" dirty="0" smtClean="0"/>
              <a:t> &lt;body&gt;</a:t>
            </a:r>
          </a:p>
          <a:p>
            <a:r>
              <a:rPr lang="en-US" sz="5400" dirty="0" smtClean="0"/>
              <a:t>&lt;</a:t>
            </a:r>
            <a:r>
              <a:rPr lang="en-US" sz="5400" dirty="0" err="1" smtClean="0"/>
              <a:t>i</a:t>
            </a:r>
            <a:r>
              <a:rPr lang="en-US" sz="5400" dirty="0" smtClean="0"/>
              <a:t>&gt;Hell!&lt;/</a:t>
            </a:r>
            <a:r>
              <a:rPr lang="en-US" sz="5400" dirty="0" err="1" smtClean="0"/>
              <a:t>i</a:t>
            </a:r>
            <a:r>
              <a:rPr lang="en-US" sz="5400" dirty="0" smtClean="0"/>
              <a:t>&gt;</a:t>
            </a:r>
          </a:p>
          <a:p>
            <a:r>
              <a:rPr lang="en-US" sz="5400" dirty="0" smtClean="0"/>
              <a:t> &lt;/body&gt;</a:t>
            </a:r>
          </a:p>
          <a:p>
            <a:r>
              <a:rPr lang="en-US" sz="5400" dirty="0" smtClean="0"/>
              <a:t>&lt;/html&gt;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77502" y="2286903"/>
            <a:ext cx="183736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i="1" dirty="0" smtClean="0"/>
              <a:t>Hell!</a:t>
            </a:r>
            <a:endParaRPr lang="en-US" sz="66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95199" y="4397195"/>
            <a:ext cx="42370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/>
              <a:t>наклонный</a:t>
            </a:r>
            <a:endParaRPr lang="en-US" sz="6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20916" y="2548084"/>
            <a:ext cx="35990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&lt;</a:t>
            </a:r>
            <a:r>
              <a:rPr lang="en-US" sz="4000" dirty="0" err="1" smtClean="0"/>
              <a:t>i</a:t>
            </a:r>
            <a:r>
              <a:rPr lang="en-US" sz="4000" dirty="0" smtClean="0"/>
              <a:t>&gt;                 </a:t>
            </a:r>
            <a:r>
              <a:rPr lang="en-US" sz="4000" dirty="0" smtClean="0"/>
              <a:t>&lt;/</a:t>
            </a:r>
            <a:r>
              <a:rPr lang="en-US" sz="4000" dirty="0" err="1" smtClean="0"/>
              <a:t>i</a:t>
            </a:r>
            <a:r>
              <a:rPr lang="en-US" sz="4000" dirty="0" smtClean="0"/>
              <a:t>&gt;</a:t>
            </a:r>
            <a:endParaRPr lang="ru-RU" sz="40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1357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088827" y="401599"/>
            <a:ext cx="4267199" cy="57087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&lt;html&gt;</a:t>
            </a:r>
          </a:p>
          <a:p>
            <a:r>
              <a:rPr lang="en-US" sz="5400" dirty="0" smtClean="0"/>
              <a:t> &lt;head&gt;</a:t>
            </a:r>
          </a:p>
          <a:p>
            <a:r>
              <a:rPr lang="en-US" sz="5400" dirty="0" smtClean="0"/>
              <a:t> &lt;/head&gt;</a:t>
            </a:r>
          </a:p>
          <a:p>
            <a:r>
              <a:rPr lang="en-US" sz="5400" dirty="0" smtClean="0"/>
              <a:t> &lt;body&gt;</a:t>
            </a:r>
          </a:p>
          <a:p>
            <a:r>
              <a:rPr lang="en-US" sz="5400" dirty="0" smtClean="0"/>
              <a:t>&lt;u&gt;Hell!&lt;/u&gt;</a:t>
            </a:r>
          </a:p>
          <a:p>
            <a:r>
              <a:rPr lang="en-US" sz="5400" dirty="0" smtClean="0"/>
              <a:t> &lt;/body&gt;</a:t>
            </a:r>
          </a:p>
          <a:p>
            <a:r>
              <a:rPr lang="en-US" sz="5400" dirty="0" smtClean="0"/>
              <a:t>&lt;/html&gt;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62349" y="2276145"/>
            <a:ext cx="183736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u="sng" dirty="0" smtClean="0"/>
              <a:t>Hell!</a:t>
            </a:r>
            <a:endParaRPr lang="en-US" sz="6600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151" y="4429468"/>
            <a:ext cx="535512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/>
              <a:t>подчёркнутый</a:t>
            </a:r>
            <a:endParaRPr lang="en-US" sz="6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2151" y="2594250"/>
            <a:ext cx="390363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&lt;u&gt;                 </a:t>
            </a:r>
            <a:r>
              <a:rPr lang="en-US" sz="4000" dirty="0" smtClean="0"/>
              <a:t>&lt;/u&gt;</a:t>
            </a:r>
            <a:endParaRPr lang="ru-RU" sz="40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293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593977" y="401599"/>
            <a:ext cx="5970494" cy="57087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&lt;html&gt;</a:t>
            </a:r>
          </a:p>
          <a:p>
            <a:r>
              <a:rPr lang="en-US" sz="2400" dirty="0" smtClean="0"/>
              <a:t> &lt;head&gt;</a:t>
            </a:r>
          </a:p>
          <a:p>
            <a:r>
              <a:rPr lang="en-US" sz="2400" dirty="0" smtClean="0"/>
              <a:t> &lt;/head&gt;</a:t>
            </a:r>
          </a:p>
          <a:p>
            <a:r>
              <a:rPr lang="en-US" sz="2400" dirty="0" smtClean="0"/>
              <a:t> &lt;body&gt;</a:t>
            </a:r>
          </a:p>
          <a:p>
            <a:r>
              <a:rPr lang="pt-BR" dirty="0" smtClean="0"/>
              <a:t>&lt;a href=</a:t>
            </a:r>
            <a:r>
              <a:rPr lang="ru-RU" dirty="0" smtClean="0"/>
              <a:t> </a:t>
            </a:r>
            <a:r>
              <a:rPr lang="pt-BR" dirty="0" smtClean="0"/>
              <a:t>"http://robotrk.ru"&gt;</a:t>
            </a:r>
            <a:endParaRPr lang="ru-RU" dirty="0" smtClean="0"/>
          </a:p>
          <a:p>
            <a:r>
              <a:rPr lang="pt-BR" dirty="0" smtClean="0"/>
              <a:t>robotrk.ru&lt;/a&gt;</a:t>
            </a:r>
            <a:r>
              <a:rPr lang="en-US" dirty="0" smtClean="0"/>
              <a:t> </a:t>
            </a:r>
          </a:p>
          <a:p>
            <a:endParaRPr lang="en-US" sz="3600" dirty="0"/>
          </a:p>
          <a:p>
            <a:r>
              <a:rPr lang="en-US" sz="3600" dirty="0" smtClean="0"/>
              <a:t>&lt;/body&gt;</a:t>
            </a:r>
          </a:p>
          <a:p>
            <a:r>
              <a:rPr lang="en-US" sz="3600" dirty="0" smtClean="0"/>
              <a:t>&lt;/html&gt;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87735" y="2276145"/>
            <a:ext cx="18119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u="sng" dirty="0" smtClean="0">
                <a:solidFill>
                  <a:srgbClr val="002060"/>
                </a:solidFill>
              </a:rPr>
              <a:t>Hell!</a:t>
            </a:r>
            <a:endParaRPr lang="en-US" sz="6600" u="sng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151" y="4429468"/>
            <a:ext cx="473309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/>
              <a:t>гиперссылка</a:t>
            </a:r>
            <a:endParaRPr lang="en-US" sz="6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2151" y="2594250"/>
            <a:ext cx="390363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&lt;a&gt; </a:t>
            </a:r>
            <a:r>
              <a:rPr lang="en-US" sz="4000" dirty="0" smtClean="0">
                <a:solidFill>
                  <a:srgbClr val="0070C0"/>
                </a:solidFill>
              </a:rPr>
              <a:t>             </a:t>
            </a:r>
            <a:r>
              <a:rPr lang="en-US" sz="4000" dirty="0" smtClean="0"/>
              <a:t>   </a:t>
            </a:r>
            <a:r>
              <a:rPr lang="en-US" sz="4000" dirty="0" smtClean="0"/>
              <a:t>&lt;/a&gt;</a:t>
            </a:r>
            <a:endParaRPr lang="ru-RU" sz="40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4163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593977" y="401599"/>
            <a:ext cx="5970494" cy="57087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&lt;img </a:t>
            </a:r>
            <a:endParaRPr lang="ru-RU" dirty="0" smtClean="0"/>
          </a:p>
          <a:p>
            <a:r>
              <a:rPr lang="pt-BR" dirty="0" smtClean="0"/>
              <a:t>src="orange.jpg" alt="</a:t>
            </a:r>
            <a:r>
              <a:rPr lang="ru-RU" dirty="0" smtClean="0"/>
              <a:t>Апельсин" </a:t>
            </a:r>
            <a:r>
              <a:rPr lang="pt-BR" dirty="0" smtClean="0"/>
              <a:t>width="150" height=</a:t>
            </a:r>
            <a:r>
              <a:rPr lang="pt-BR" dirty="0" smtClean="0"/>
              <a:t>"</a:t>
            </a:r>
            <a:r>
              <a:rPr lang="ru-RU" dirty="0" smtClean="0"/>
              <a:t>50</a:t>
            </a:r>
            <a:r>
              <a:rPr lang="pt-BR" dirty="0" smtClean="0"/>
              <a:t>"&gt;</a:t>
            </a:r>
            <a:endParaRPr lang="ru-RU" dirty="0" smtClean="0"/>
          </a:p>
          <a:p>
            <a:endParaRPr lang="en-US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22151" y="4429468"/>
            <a:ext cx="34364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/>
              <a:t>картинка</a:t>
            </a:r>
            <a:endParaRPr lang="en-US" sz="6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60" y="1247952"/>
            <a:ext cx="4640436" cy="258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5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266</Words>
  <Application>Microsoft Office PowerPoint</Application>
  <PresentationFormat>Широкоэкранный</PresentationFormat>
  <Paragraphs>76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Язык HTML – язык разметки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HTML – язык разметки</dc:title>
  <dc:creator>Пользователь Windows</dc:creator>
  <cp:lastModifiedBy>Пользователь Windows</cp:lastModifiedBy>
  <cp:revision>7</cp:revision>
  <dcterms:created xsi:type="dcterms:W3CDTF">2021-10-21T05:12:07Z</dcterms:created>
  <dcterms:modified xsi:type="dcterms:W3CDTF">2021-10-21T06:12:19Z</dcterms:modified>
</cp:coreProperties>
</file>