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0" d="100"/>
          <a:sy n="70" d="100"/>
        </p:scale>
        <p:origin x="84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EDAB-643D-4649-85AB-9BEBAB5962A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1622-CA7A-4CE5-AA88-3B21837A5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24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EDAB-643D-4649-85AB-9BEBAB5962A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1622-CA7A-4CE5-AA88-3B21837A5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42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EDAB-643D-4649-85AB-9BEBAB5962A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1622-CA7A-4CE5-AA88-3B21837A5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32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EDAB-643D-4649-85AB-9BEBAB5962A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1622-CA7A-4CE5-AA88-3B21837A5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17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EDAB-643D-4649-85AB-9BEBAB5962A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1622-CA7A-4CE5-AA88-3B21837A5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17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EDAB-643D-4649-85AB-9BEBAB5962A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1622-CA7A-4CE5-AA88-3B21837A5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71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EDAB-643D-4649-85AB-9BEBAB5962A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1622-CA7A-4CE5-AA88-3B21837A5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5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EDAB-643D-4649-85AB-9BEBAB5962A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1622-CA7A-4CE5-AA88-3B21837A5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37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EDAB-643D-4649-85AB-9BEBAB5962A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1622-CA7A-4CE5-AA88-3B21837A5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7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EDAB-643D-4649-85AB-9BEBAB5962A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1622-CA7A-4CE5-AA88-3B21837A5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99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EDAB-643D-4649-85AB-9BEBAB5962A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1622-CA7A-4CE5-AA88-3B21837A5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0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EDAB-643D-4649-85AB-9BEBAB5962A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31622-CA7A-4CE5-AA88-3B21837A5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85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45924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 задач на графы</a:t>
            </a:r>
            <a:br>
              <a:rPr lang="ru-RU" dirty="0" smtClean="0"/>
            </a:br>
            <a:r>
              <a:rPr lang="ru-RU" dirty="0" smtClean="0"/>
              <a:t>1) с помощью превращения  графа в дерево</a:t>
            </a:r>
            <a:br>
              <a:rPr lang="ru-RU" dirty="0" smtClean="0"/>
            </a:br>
            <a:r>
              <a:rPr lang="ru-RU" dirty="0" smtClean="0"/>
              <a:t>2) с помощью подсчёта дорог на вершинах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7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48" y="822509"/>
            <a:ext cx="11370261" cy="453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b="12714"/>
          <a:stretch/>
        </p:blipFill>
        <p:spPr>
          <a:xfrm>
            <a:off x="-2010912" y="172123"/>
            <a:ext cx="9888330" cy="34424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8706" y="3840481"/>
            <a:ext cx="54819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3200" dirty="0" smtClean="0"/>
              <a:t>Найдём все дороги из А в Е</a:t>
            </a: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/>
          </a:p>
          <a:p>
            <a:r>
              <a:rPr lang="en-US" sz="3200" dirty="0" smtClean="0"/>
              <a:t> AE  = 4 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1012" y="538058"/>
            <a:ext cx="4411297" cy="467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2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b="12714"/>
          <a:stretch/>
        </p:blipFill>
        <p:spPr>
          <a:xfrm>
            <a:off x="-2010912" y="172123"/>
            <a:ext cx="9888330" cy="34424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8706" y="3840481"/>
            <a:ext cx="55027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ru-RU" sz="3200" dirty="0" smtClean="0"/>
              <a:t>) Найдём все дороги из </a:t>
            </a:r>
            <a:r>
              <a:rPr lang="en-US" sz="3200" dirty="0" smtClean="0"/>
              <a:t>E</a:t>
            </a:r>
            <a:r>
              <a:rPr lang="ru-RU" sz="3200" dirty="0" smtClean="0"/>
              <a:t> в </a:t>
            </a:r>
            <a:r>
              <a:rPr lang="en-US" sz="3200" dirty="0" smtClean="0"/>
              <a:t>M</a:t>
            </a:r>
          </a:p>
          <a:p>
            <a:endParaRPr lang="en-US" sz="3200" dirty="0"/>
          </a:p>
          <a:p>
            <a:r>
              <a:rPr lang="en-US" sz="3200" dirty="0" smtClean="0"/>
              <a:t>EM = 10</a:t>
            </a:r>
          </a:p>
          <a:p>
            <a:endParaRPr lang="en-US" sz="3200" dirty="0"/>
          </a:p>
          <a:p>
            <a:r>
              <a:rPr lang="en-US" sz="3200" dirty="0" smtClean="0"/>
              <a:t>AEM = 4 × 10 = 40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1494" y="349544"/>
            <a:ext cx="5559914" cy="586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8563" y="1269243"/>
            <a:ext cx="12575226" cy="50155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48919" y="44491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8919" y="183107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9490" y="294006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3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4540" y="10691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5866" y="109648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37013" y="258090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85866" y="281871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12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43121" y="503192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12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23819" y="404906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24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49142" y="2143374"/>
            <a:ext cx="1593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4+12+24 = 40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46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Решение задач на графы 1) с помощью превращения  графа в дерево 2) с помощью подсчёта дорог на вершинах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</dc:title>
  <dc:creator>Пользователь Windows</dc:creator>
  <cp:lastModifiedBy>Пользователь Windows</cp:lastModifiedBy>
  <cp:revision>4</cp:revision>
  <dcterms:created xsi:type="dcterms:W3CDTF">2021-10-21T06:31:50Z</dcterms:created>
  <dcterms:modified xsi:type="dcterms:W3CDTF">2021-10-21T06:55:47Z</dcterms:modified>
</cp:coreProperties>
</file>