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60" r:id="rId6"/>
    <p:sldId id="262" r:id="rId7"/>
    <p:sldId id="261" r:id="rId8"/>
    <p:sldId id="264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1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FF2F-E928-4802-8CFC-339C1E6A64A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E032-A1C7-4A48-A513-575CF6DE0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57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FF2F-E928-4802-8CFC-339C1E6A64A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E032-A1C7-4A48-A513-575CF6DE0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939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FF2F-E928-4802-8CFC-339C1E6A64A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E032-A1C7-4A48-A513-575CF6DE0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683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FF2F-E928-4802-8CFC-339C1E6A64A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E032-A1C7-4A48-A513-575CF6DE0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2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FF2F-E928-4802-8CFC-339C1E6A64A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E032-A1C7-4A48-A513-575CF6DE0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913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FF2F-E928-4802-8CFC-339C1E6A64A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E032-A1C7-4A48-A513-575CF6DE0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90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FF2F-E928-4802-8CFC-339C1E6A64A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E032-A1C7-4A48-A513-575CF6DE0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10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FF2F-E928-4802-8CFC-339C1E6A64A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E032-A1C7-4A48-A513-575CF6DE0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147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FF2F-E928-4802-8CFC-339C1E6A64A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E032-A1C7-4A48-A513-575CF6DE0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36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FF2F-E928-4802-8CFC-339C1E6A64A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E032-A1C7-4A48-A513-575CF6DE0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4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FF2F-E928-4802-8CFC-339C1E6A64A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4E032-A1C7-4A48-A513-575CF6DE0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33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FF2F-E928-4802-8CFC-339C1E6A64A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4E032-A1C7-4A48-A513-575CF6DE0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924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Единый цветовой стиль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487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114432"/>
              </p:ext>
            </p:extLst>
          </p:nvPr>
        </p:nvGraphicFramePr>
        <p:xfrm>
          <a:off x="2269066" y="448732"/>
          <a:ext cx="8128000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133">
                  <a:extLst>
                    <a:ext uri="{9D8B030D-6E8A-4147-A177-3AD203B41FA5}">
                      <a16:colId xmlns:a16="http://schemas.microsoft.com/office/drawing/2014/main" val="3546829978"/>
                    </a:ext>
                  </a:extLst>
                </a:gridCol>
                <a:gridCol w="5367867">
                  <a:extLst>
                    <a:ext uri="{9D8B030D-6E8A-4147-A177-3AD203B41FA5}">
                      <a16:colId xmlns:a16="http://schemas.microsoft.com/office/drawing/2014/main" val="20317520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Цвет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289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Grey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190 190 190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452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LightGray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211 211 211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83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Orange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255 165 0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45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Tomato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255 99 71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21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Purple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160 32 240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548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SkyBlue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135 206 235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114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Chocolate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210 105 30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883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429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DarkRed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139 0 0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950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LightGreen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139 255 139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000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DarkBlue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0 0 139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729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DarkCyan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0 139 139</a:t>
                      </a:r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937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DarkMagenta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139 0 139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026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Gold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255 215 0</a:t>
                      </a:r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827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738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58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401371"/>
            <a:ext cx="7571035" cy="4859698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dirty="0" smtClean="0"/>
              <a:t>Нарисуйте цветное изображение</a:t>
            </a:r>
          </a:p>
          <a:p>
            <a:pPr algn="r"/>
            <a:r>
              <a:rPr lang="ru-RU" dirty="0" smtClean="0"/>
              <a:t>используя</a:t>
            </a:r>
            <a:r>
              <a:rPr lang="en-US" dirty="0" smtClean="0"/>
              <a:t> </a:t>
            </a:r>
            <a:r>
              <a:rPr lang="ru-RU" dirty="0" smtClean="0"/>
              <a:t>числовую палитру </a:t>
            </a:r>
            <a:r>
              <a:rPr lang="en-US" dirty="0" smtClean="0"/>
              <a:t>RGB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51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/>
              <a:t>Однотонные </a:t>
            </a:r>
            <a:r>
              <a:rPr lang="ru-RU" dirty="0" smtClean="0"/>
              <a:t>цвета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7"/>
            <a:ext cx="10504246" cy="4388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44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 smtClean="0"/>
              <a:t>Близкие по оттенку цвета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11143737" cy="452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14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 smtClean="0"/>
              <a:t>Яркий и оттенки цвета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7"/>
            <a:ext cx="11149678" cy="452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95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 smtClean="0"/>
              <a:t>Яркий и близкие цвета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10425216" cy="421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22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 smtClean="0"/>
              <a:t>Если не знаешь, что выбрать?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38200" y="1690688"/>
            <a:ext cx="6002867" cy="4760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lnSpc>
                <a:spcPct val="110000"/>
              </a:lnSpc>
              <a:buAutoNum type="arabicParenR"/>
            </a:pPr>
            <a:r>
              <a:rPr lang="ru-RU" sz="3200" dirty="0" smtClean="0"/>
              <a:t>Выбираешь насыщенное красочное фото</a:t>
            </a:r>
          </a:p>
          <a:p>
            <a:pPr marL="742950" indent="-742950">
              <a:lnSpc>
                <a:spcPct val="110000"/>
              </a:lnSpc>
              <a:buAutoNum type="arabicParenR"/>
            </a:pPr>
            <a:r>
              <a:rPr lang="ru-RU" sz="3200" dirty="0" smtClean="0"/>
              <a:t>Загружаешь фото в генератор цветовых сочетаний</a:t>
            </a:r>
          </a:p>
          <a:p>
            <a:pPr marL="742950" indent="-742950">
              <a:lnSpc>
                <a:spcPct val="110000"/>
              </a:lnSpc>
              <a:buAutoNum type="arabicParenR"/>
            </a:pPr>
            <a:r>
              <a:rPr lang="ru-RU" sz="3200" dirty="0" smtClean="0"/>
              <a:t>Получаешь 3-4 основных оттенка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1109" y="1416739"/>
            <a:ext cx="4772691" cy="5277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907" y="1571804"/>
            <a:ext cx="8630854" cy="5001323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176867" y="365125"/>
            <a:ext cx="10515600" cy="1206679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dirty="0" smtClean="0"/>
              <a:t>Творческих успехов!</a:t>
            </a:r>
          </a:p>
          <a:p>
            <a:pPr algn="r"/>
            <a:r>
              <a:rPr lang="ru-RU" dirty="0" smtClean="0"/>
              <a:t> У вас всё получится!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670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108</Words>
  <Application>Microsoft Office PowerPoint</Application>
  <PresentationFormat>Широкоэкранный</PresentationFormat>
  <Paragraphs>41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Единый цветовой стиль</vt:lpstr>
      <vt:lpstr>Презентация PowerPoint</vt:lpstr>
      <vt:lpstr>Презентация PowerPoint</vt:lpstr>
      <vt:lpstr>Однотонные цвета</vt:lpstr>
      <vt:lpstr>Близкие по оттенку цвета</vt:lpstr>
      <vt:lpstr>Яркий и оттенки цвета</vt:lpstr>
      <vt:lpstr>Яркий и близкие цвета</vt:lpstr>
      <vt:lpstr>Если не знаешь, что выбрать?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q3gyx</dc:creator>
  <cp:lastModifiedBy>q3gyx</cp:lastModifiedBy>
  <cp:revision>14</cp:revision>
  <dcterms:created xsi:type="dcterms:W3CDTF">2021-11-13T05:10:57Z</dcterms:created>
  <dcterms:modified xsi:type="dcterms:W3CDTF">2021-11-13T05:57:49Z</dcterms:modified>
</cp:coreProperties>
</file>