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EF3"/>
    <a:srgbClr val="3B4D37"/>
    <a:srgbClr val="D9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A3793-FF4D-43D4-8437-F680040FD863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7D7C1-467B-41E2-A812-15D3DA110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2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8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0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2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98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3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5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9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4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3C16-43AF-4799-AA8F-DC82E3D6399F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6103-974B-43C7-9DAC-B26354BD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coolors.co/" TargetMode="External"/><Relationship Id="rId4" Type="http://schemas.openxmlformats.org/officeDocument/2006/relationships/hyperlink" Target="https://gradients.app/ru/newpalet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Цветовой стиль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912" y="49084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15.11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4870"/>
            <a:ext cx="9144000" cy="985217"/>
          </a:xfrm>
        </p:spPr>
        <p:txBody>
          <a:bodyPr/>
          <a:lstStyle/>
          <a:p>
            <a:r>
              <a:rPr lang="ru-RU" b="1" dirty="0"/>
              <a:t>Цветовой</a:t>
            </a:r>
            <a:r>
              <a:rPr lang="ru-RU" dirty="0"/>
              <a:t> </a:t>
            </a:r>
            <a:r>
              <a:rPr lang="ru-RU" b="1" dirty="0"/>
              <a:t>круг</a:t>
            </a:r>
            <a:r>
              <a:rPr lang="ru-RU" dirty="0"/>
              <a:t> </a:t>
            </a:r>
            <a:r>
              <a:rPr lang="ru-RU" b="1" dirty="0" err="1"/>
              <a:t>Иттена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248935"/>
            <a:ext cx="5895975" cy="5572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9092" y="1416203"/>
            <a:ext cx="46389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arenR"/>
            </a:pPr>
            <a:r>
              <a:rPr lang="en-US" sz="2800" dirty="0" smtClean="0"/>
              <a:t>Yellow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Green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Lime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Cyan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Blue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Violet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Purple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Magenta</a:t>
            </a:r>
            <a:endParaRPr lang="en-US" sz="2800" dirty="0"/>
          </a:p>
          <a:p>
            <a:pPr marL="800100" lvl="1" indent="-342900">
              <a:buAutoNum type="arabicParenR"/>
            </a:pPr>
            <a:r>
              <a:rPr lang="en-US" sz="2800" dirty="0" smtClean="0"/>
              <a:t>Red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 Brown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 Orange</a:t>
            </a:r>
          </a:p>
          <a:p>
            <a:pPr marL="800100" lvl="1" indent="-342900">
              <a:buAutoNum type="arabicParenR"/>
            </a:pPr>
            <a:r>
              <a:rPr lang="en-US" sz="2800" dirty="0" smtClean="0"/>
              <a:t> Gold</a:t>
            </a:r>
          </a:p>
          <a:p>
            <a:pPr marL="800100" lvl="1" indent="-342900">
              <a:buAutoNum type="arabicParenR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33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2527" y="1122363"/>
            <a:ext cx="10850135" cy="457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arenR"/>
            </a:pPr>
            <a:r>
              <a:rPr lang="en-US" sz="4000" dirty="0" smtClean="0"/>
              <a:t>Next to</a:t>
            </a:r>
            <a:r>
              <a:rPr lang="ru-RU" sz="4000" dirty="0" smtClean="0"/>
              <a:t> –</a:t>
            </a:r>
            <a:r>
              <a:rPr lang="en-US" sz="4000" dirty="0"/>
              <a:t> </a:t>
            </a:r>
            <a:r>
              <a:rPr lang="ru-RU" sz="4000" dirty="0" smtClean="0"/>
              <a:t>цвета рядом (</a:t>
            </a:r>
            <a:r>
              <a:rPr lang="en-US" sz="4000" dirty="0" smtClean="0"/>
              <a:t>Lime,</a:t>
            </a:r>
            <a:r>
              <a:rPr lang="ru-RU" sz="4000" dirty="0" smtClean="0"/>
              <a:t> </a:t>
            </a:r>
            <a:r>
              <a:rPr lang="en-US" sz="4000" dirty="0" smtClean="0"/>
              <a:t>Cyan,</a:t>
            </a:r>
            <a:r>
              <a:rPr lang="ru-RU" sz="4000" dirty="0" smtClean="0"/>
              <a:t> </a:t>
            </a:r>
            <a:r>
              <a:rPr lang="en-US" sz="4000" dirty="0" smtClean="0"/>
              <a:t>Blue</a:t>
            </a:r>
            <a:r>
              <a:rPr lang="ru-RU" sz="4000" dirty="0" smtClean="0"/>
              <a:t>)</a:t>
            </a:r>
            <a:endParaRPr lang="ru-RU" sz="4000" dirty="0"/>
          </a:p>
          <a:p>
            <a:pPr marL="742950" indent="-742950">
              <a:buAutoNum type="arabicParenR"/>
            </a:pPr>
            <a:r>
              <a:rPr lang="en-US" sz="4000" dirty="0" smtClean="0"/>
              <a:t>Opposite – </a:t>
            </a:r>
            <a:r>
              <a:rPr lang="ru-RU" sz="4000" dirty="0" smtClean="0"/>
              <a:t>Противоположные цвета</a:t>
            </a:r>
          </a:p>
          <a:p>
            <a:r>
              <a:rPr lang="ru-RU" sz="4000" dirty="0" smtClean="0"/>
              <a:t>( </a:t>
            </a:r>
            <a:r>
              <a:rPr lang="en-US" sz="4000" dirty="0" smtClean="0"/>
              <a:t>Gold, Purple, Blue)</a:t>
            </a:r>
            <a:endParaRPr lang="ru-RU" sz="4000" dirty="0" smtClean="0"/>
          </a:p>
          <a:p>
            <a:r>
              <a:rPr lang="ru-RU" sz="4000" dirty="0" smtClean="0"/>
              <a:t>3) </a:t>
            </a:r>
            <a:r>
              <a:rPr lang="en-US" sz="4000" dirty="0" smtClean="0"/>
              <a:t>Triangle – </a:t>
            </a:r>
            <a:r>
              <a:rPr lang="ru-RU" sz="4000" dirty="0" smtClean="0"/>
              <a:t>треугольник через 3 цвета (</a:t>
            </a:r>
            <a:r>
              <a:rPr lang="en-US" sz="4000" dirty="0" smtClean="0"/>
              <a:t>Magenta, Gold, Cyan)</a:t>
            </a:r>
          </a:p>
          <a:p>
            <a:r>
              <a:rPr lang="en-US" sz="4000" dirty="0" smtClean="0"/>
              <a:t>4) </a:t>
            </a:r>
            <a:r>
              <a:rPr lang="en-US" dirty="0" smtClean="0"/>
              <a:t>Square</a:t>
            </a:r>
            <a:r>
              <a:rPr lang="ru-RU" dirty="0" smtClean="0"/>
              <a:t> – квадрат через 2 цвета (</a:t>
            </a:r>
            <a:r>
              <a:rPr lang="en-US" dirty="0" smtClean="0"/>
              <a:t>Orange, Green, Blue, Magenta)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49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156" y="301083"/>
            <a:ext cx="5858107" cy="2387600"/>
          </a:xfrm>
          <a:solidFill>
            <a:srgbClr val="87CEF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B4D37"/>
                </a:solidFill>
              </a:rPr>
              <a:t>Генератор цветовой схемы по фото</a:t>
            </a:r>
            <a:endParaRPr lang="ru-RU" dirty="0">
              <a:solidFill>
                <a:srgbClr val="3B4D3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370" y="602785"/>
            <a:ext cx="5537782" cy="5418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031" y="3312221"/>
            <a:ext cx="5540812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B4D37"/>
                </a:solidFill>
                <a:hlinkClick r:id="rId3"/>
              </a:rPr>
              <a:t>https://www.canva.com/</a:t>
            </a:r>
            <a:endParaRPr lang="ru-RU" sz="2800" dirty="0" smtClean="0">
              <a:solidFill>
                <a:srgbClr val="3B4D37"/>
              </a:solidFill>
            </a:endParaRPr>
          </a:p>
          <a:p>
            <a:endParaRPr lang="ru-RU" sz="2800" dirty="0">
              <a:solidFill>
                <a:srgbClr val="3B4D37"/>
              </a:solidFill>
            </a:endParaRPr>
          </a:p>
          <a:p>
            <a:r>
              <a:rPr lang="en-US" sz="2800" dirty="0" smtClean="0">
                <a:hlinkClick r:id="rId4"/>
              </a:rPr>
              <a:t>https://gradients.app/ru/newpalette</a:t>
            </a:r>
            <a:endParaRPr lang="ru-RU" sz="2800" dirty="0" smtClean="0"/>
          </a:p>
          <a:p>
            <a:endParaRPr lang="ru-RU" sz="2800" dirty="0"/>
          </a:p>
          <a:p>
            <a:r>
              <a:rPr lang="en-US" sz="2800" dirty="0" smtClean="0">
                <a:hlinkClick r:id="rId5"/>
              </a:rPr>
              <a:t>https://coolors.co/</a:t>
            </a:r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5325" y="4866492"/>
            <a:ext cx="1542526" cy="17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90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Цветовой стиль</vt:lpstr>
      <vt:lpstr>Цветовой круг Иттена</vt:lpstr>
      <vt:lpstr>Презентация PowerPoint</vt:lpstr>
      <vt:lpstr>Генератор цветовой схемы по фото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Цветовой стиль</dc:title>
  <dc:creator>Пользователь Windows</dc:creator>
  <cp:lastModifiedBy>Пользователь Windows</cp:lastModifiedBy>
  <cp:revision>5</cp:revision>
  <dcterms:created xsi:type="dcterms:W3CDTF">2021-11-15T11:42:10Z</dcterms:created>
  <dcterms:modified xsi:type="dcterms:W3CDTF">2021-11-15T12:18:32Z</dcterms:modified>
</cp:coreProperties>
</file>