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9" r:id="rId5"/>
    <p:sldId id="262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3918-8D45-4187-8A10-D0D7EF8E0FA0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33A1-DD62-41B7-BE13-70FCDE748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982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3918-8D45-4187-8A10-D0D7EF8E0FA0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33A1-DD62-41B7-BE13-70FCDE748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028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3918-8D45-4187-8A10-D0D7EF8E0FA0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33A1-DD62-41B7-BE13-70FCDE748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071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3918-8D45-4187-8A10-D0D7EF8E0FA0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33A1-DD62-41B7-BE13-70FCDE748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25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3918-8D45-4187-8A10-D0D7EF8E0FA0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33A1-DD62-41B7-BE13-70FCDE748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318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3918-8D45-4187-8A10-D0D7EF8E0FA0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33A1-DD62-41B7-BE13-70FCDE748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966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3918-8D45-4187-8A10-D0D7EF8E0FA0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33A1-DD62-41B7-BE13-70FCDE748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269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3918-8D45-4187-8A10-D0D7EF8E0FA0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33A1-DD62-41B7-BE13-70FCDE748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376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3918-8D45-4187-8A10-D0D7EF8E0FA0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33A1-DD62-41B7-BE13-70FCDE748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30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3918-8D45-4187-8A10-D0D7EF8E0FA0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33A1-DD62-41B7-BE13-70FCDE748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494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3918-8D45-4187-8A10-D0D7EF8E0FA0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33A1-DD62-41B7-BE13-70FCDE748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910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A3918-8D45-4187-8A10-D0D7EF8E0FA0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833A1-DD62-41B7-BE13-70FCDE748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629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Алгоритм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6266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99062" y="291091"/>
            <a:ext cx="9144000" cy="4738110"/>
          </a:xfrm>
        </p:spPr>
        <p:txBody>
          <a:bodyPr>
            <a:normAutofit fontScale="90000"/>
          </a:bodyPr>
          <a:lstStyle/>
          <a:p>
            <a:r>
              <a:rPr lang="ru-RU" dirty="0"/>
              <a:t>А</a:t>
            </a:r>
            <a:r>
              <a:rPr lang="ru-RU" dirty="0" smtClean="0"/>
              <a:t>лгоритм – последовательность действий с исходными данными, приводящих </a:t>
            </a:r>
            <a:r>
              <a:rPr lang="ru-RU" dirty="0"/>
              <a:t>к </a:t>
            </a:r>
            <a:r>
              <a:rPr lang="ru-RU" dirty="0" smtClean="0"/>
              <a:t>результату </a:t>
            </a:r>
            <a:r>
              <a:rPr lang="ru-RU" dirty="0"/>
              <a:t>за конечное число шагов.</a:t>
            </a:r>
          </a:p>
        </p:txBody>
      </p:sp>
    </p:spTree>
    <p:extLst>
      <p:ext uri="{BB962C8B-B14F-4D97-AF65-F5344CB8AC3E}">
        <p14:creationId xmlns:p14="http://schemas.microsoft.com/office/powerpoint/2010/main" val="522754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6757" y="848043"/>
            <a:ext cx="9144000" cy="473811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Свойства алгоритма:</a:t>
            </a:r>
            <a:br>
              <a:rPr lang="ru-RU" dirty="0" smtClean="0"/>
            </a:br>
            <a:r>
              <a:rPr lang="ru-RU" dirty="0" smtClean="0"/>
              <a:t>1. Дискретность</a:t>
            </a:r>
            <a:br>
              <a:rPr lang="ru-RU" dirty="0" smtClean="0"/>
            </a:br>
            <a:r>
              <a:rPr lang="ru-RU" dirty="0" smtClean="0"/>
              <a:t>2. Понятность</a:t>
            </a:r>
            <a:br>
              <a:rPr lang="ru-RU" dirty="0" smtClean="0"/>
            </a:br>
            <a:r>
              <a:rPr lang="ru-RU" dirty="0" smtClean="0"/>
              <a:t>3. Определённость</a:t>
            </a:r>
            <a:br>
              <a:rPr lang="ru-RU" dirty="0" smtClean="0"/>
            </a:br>
            <a:r>
              <a:rPr lang="ru-RU" dirty="0" smtClean="0"/>
              <a:t>4. Массовость</a:t>
            </a:r>
            <a:br>
              <a:rPr lang="ru-RU" dirty="0" smtClean="0"/>
            </a:br>
            <a:r>
              <a:rPr lang="ru-RU" dirty="0" smtClean="0"/>
              <a:t>5. Результативность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463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99062" y="291091"/>
            <a:ext cx="9144000" cy="473811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Программа на </a:t>
            </a:r>
            <a:r>
              <a:rPr lang="en-US" dirty="0" smtClean="0"/>
              <a:t>Python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(input</a:t>
            </a:r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  <a:b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print(x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ru-RU" b="1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94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49653" y="475054"/>
            <a:ext cx="757566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а := 2</a:t>
            </a:r>
          </a:p>
          <a:p>
            <a:r>
              <a:rPr lang="ru-RU" sz="28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b := 4</a:t>
            </a:r>
          </a:p>
          <a:p>
            <a:r>
              <a:rPr lang="ru-RU" sz="28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а := 2*а + 3*b</a:t>
            </a:r>
          </a:p>
          <a:p>
            <a:r>
              <a:rPr lang="ru-RU" sz="28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b := a/2*b</a:t>
            </a:r>
          </a:p>
          <a:p>
            <a:r>
              <a:rPr lang="ru-RU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В ответе укажите одно целое число — значение переменной </a:t>
            </a:r>
            <a:r>
              <a:rPr lang="ru-RU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ru-RU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915082"/>
              </p:ext>
            </p:extLst>
          </p:nvPr>
        </p:nvGraphicFramePr>
        <p:xfrm>
          <a:off x="1249653" y="3610309"/>
          <a:ext cx="8392159" cy="1558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0">
                  <a:extLst>
                    <a:ext uri="{9D8B030D-6E8A-4147-A177-3AD203B41FA5}">
                      <a16:colId xmlns:a16="http://schemas.microsoft.com/office/drawing/2014/main" val="2566482640"/>
                    </a:ext>
                  </a:extLst>
                </a:gridCol>
                <a:gridCol w="2557700">
                  <a:extLst>
                    <a:ext uri="{9D8B030D-6E8A-4147-A177-3AD203B41FA5}">
                      <a16:colId xmlns:a16="http://schemas.microsoft.com/office/drawing/2014/main" val="4051592450"/>
                    </a:ext>
                  </a:extLst>
                </a:gridCol>
                <a:gridCol w="3751659">
                  <a:extLst>
                    <a:ext uri="{9D8B030D-6E8A-4147-A177-3AD203B41FA5}">
                      <a16:colId xmlns:a16="http://schemas.microsoft.com/office/drawing/2014/main" val="2459301382"/>
                    </a:ext>
                  </a:extLst>
                </a:gridCol>
              </a:tblGrid>
              <a:tr h="5193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переменные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 – 2 </a:t>
                      </a:r>
                      <a:r>
                        <a:rPr lang="ru-RU" sz="2400" dirty="0" smtClean="0"/>
                        <a:t>строка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 – 4 строка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200207"/>
                  </a:ext>
                </a:extLst>
              </a:tr>
              <a:tr h="5193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4+12</a:t>
                      </a:r>
                      <a:r>
                        <a:rPr lang="ru-RU" sz="2400" dirty="0" smtClean="0"/>
                        <a:t> = 16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771997"/>
                  </a:ext>
                </a:extLst>
              </a:tr>
              <a:tr h="5193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(16:2)</a:t>
                      </a:r>
                      <a:r>
                        <a:rPr lang="ru-RU" sz="2400" baseline="0" dirty="0" smtClean="0"/>
                        <a:t> · 4 = </a:t>
                      </a:r>
                      <a:r>
                        <a:rPr lang="en-US" sz="2400" baseline="0" dirty="0" smtClean="0"/>
                        <a:t>32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839597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280896" y="5625929"/>
            <a:ext cx="20152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Ответ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b = 32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49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8093" y="1044227"/>
            <a:ext cx="6096000" cy="37548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Задание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000" dirty="0"/>
              <a:t>У исполнителя Альфа две команды, которым присвоены номера:</a:t>
            </a:r>
            <a:br>
              <a:rPr lang="ru-RU" sz="2000" dirty="0"/>
            </a:br>
            <a:r>
              <a:rPr lang="ru-RU" sz="2000" dirty="0"/>
              <a:t>1. прибавь b</a:t>
            </a:r>
            <a:br>
              <a:rPr lang="ru-RU" sz="2000" dirty="0"/>
            </a:br>
            <a:r>
              <a:rPr lang="ru-RU" sz="2000" dirty="0"/>
              <a:t>2. умножь на 3</a:t>
            </a:r>
            <a:br>
              <a:rPr lang="ru-RU" sz="2000" dirty="0"/>
            </a:br>
            <a:r>
              <a:rPr lang="ru-RU" sz="2000" dirty="0"/>
              <a:t>(b - неизвестное натуральное число; b ≥ 2) Выполняя первую из них, Альфа увеличивает число на экране</a:t>
            </a:r>
            <a:r>
              <a:rPr lang="ru-RU" sz="2000" dirty="0" smtClean="0"/>
              <a:t>,</a:t>
            </a:r>
            <a:r>
              <a:rPr lang="en-US" sz="2000" dirty="0" smtClean="0"/>
              <a:t> </a:t>
            </a:r>
            <a:r>
              <a:rPr lang="ru-RU" sz="2000" dirty="0" smtClean="0"/>
              <a:t>а </a:t>
            </a:r>
            <a:r>
              <a:rPr lang="ru-RU" sz="2000" dirty="0"/>
              <a:t>выполняя вторую умножает число. Программа для исполнителя Альфа - это последовательность номеров команд. Известно, что программа </a:t>
            </a:r>
            <a:r>
              <a:rPr lang="ru-RU" sz="2000" u="sng" dirty="0"/>
              <a:t>21211</a:t>
            </a:r>
            <a:r>
              <a:rPr lang="ru-RU" sz="2000" dirty="0"/>
              <a:t> переводит </a:t>
            </a:r>
            <a:r>
              <a:rPr lang="en-US" sz="2000" dirty="0" smtClean="0"/>
              <a:t> </a:t>
            </a:r>
            <a:r>
              <a:rPr lang="ru-RU" sz="2000" dirty="0" smtClean="0"/>
              <a:t>число </a:t>
            </a:r>
            <a:r>
              <a:rPr lang="ru-RU" sz="2000" u="sng" dirty="0"/>
              <a:t>3</a:t>
            </a:r>
            <a:r>
              <a:rPr lang="ru-RU" sz="2000" dirty="0"/>
              <a:t> в число </a:t>
            </a:r>
            <a:r>
              <a:rPr lang="ru-RU" sz="2000" u="sng" dirty="0"/>
              <a:t>62</a:t>
            </a:r>
            <a:r>
              <a:rPr lang="ru-RU" sz="2000" dirty="0" smtClean="0"/>
              <a:t>.</a:t>
            </a:r>
            <a:endParaRPr lang="en-US" sz="2000" dirty="0" smtClean="0"/>
          </a:p>
          <a:p>
            <a:r>
              <a:rPr lang="ru-RU" sz="2000" dirty="0" smtClean="0"/>
              <a:t> Определите </a:t>
            </a:r>
            <a:r>
              <a:rPr lang="ru-RU" sz="2000" dirty="0"/>
              <a:t>значение b.</a:t>
            </a:r>
            <a:endParaRPr lang="ru-RU" sz="2000" dirty="0"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28996" y="842443"/>
            <a:ext cx="424780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arenR"/>
            </a:pP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· 3 = 9</a:t>
            </a:r>
          </a:p>
          <a:p>
            <a:pPr marL="457200" indent="-457200">
              <a:buAutoNum type="arabicParenR"/>
            </a:pPr>
            <a:r>
              <a:rPr lang="en-US" sz="200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9 + b</a:t>
            </a:r>
          </a:p>
          <a:p>
            <a:pPr marL="457200" indent="-457200">
              <a:buAutoNum type="arabicParenR"/>
            </a:pP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(9 + b) 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· 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</a:t>
            </a:r>
          </a:p>
          <a:p>
            <a:pPr marL="457200" indent="-457200">
              <a:buFontTx/>
              <a:buAutoNum type="arabicParenR"/>
            </a:pP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 + b) · 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+ b</a:t>
            </a:r>
          </a:p>
          <a:p>
            <a:pPr marL="457200" indent="-457200">
              <a:buFontTx/>
              <a:buAutoNum type="arabicParenR"/>
            </a:pP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 + b) · 3 + 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  <a:p>
            <a:pPr marL="457200" indent="-457200">
              <a:buFontTx/>
              <a:buAutoNum type="arabicParenR"/>
            </a:pPr>
            <a:endParaRPr lang="en-US"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(9 + b) · 3 + b + 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62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(9 + b) · 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+ 2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·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 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62</a:t>
            </a:r>
          </a:p>
          <a:p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27 + 3b + 2b = 62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3b + 2b = 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62 – 27</a:t>
            </a:r>
          </a:p>
          <a:p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 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· b 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35</a:t>
            </a:r>
            <a:endParaRPr lang="en-US"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35:5 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7 </a:t>
            </a:r>
            <a:endParaRPr lang="en-US"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b="1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AutoNum type="arabicParenR"/>
            </a:pPr>
            <a:endParaRPr lang="ru-RU" sz="2000" dirty="0"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94835" y="5637157"/>
            <a:ext cx="23968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Ответ: 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7</a:t>
            </a:r>
            <a:endParaRPr lang="en-US" sz="24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30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173</Words>
  <Application>Microsoft Office PowerPoint</Application>
  <PresentationFormat>Широкоэкранный</PresentationFormat>
  <Paragraphs>36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Times New Roman</vt:lpstr>
      <vt:lpstr>Тема Office</vt:lpstr>
      <vt:lpstr>Алгоритм</vt:lpstr>
      <vt:lpstr>Алгоритм – последовательность действий с исходными данными, приводящих к результату за конечное число шагов.</vt:lpstr>
      <vt:lpstr>Свойства алгоритма: 1. Дискретность 2. Понятность 3. Определённость 4. Массовость 5. Результативность</vt:lpstr>
      <vt:lpstr>Программа на Python  x = int(input()) print(x)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Моделирование</dc:title>
  <dc:creator>q3gyx</dc:creator>
  <cp:lastModifiedBy>q3gyx</cp:lastModifiedBy>
  <cp:revision>13</cp:revision>
  <dcterms:created xsi:type="dcterms:W3CDTF">2021-10-19T13:56:11Z</dcterms:created>
  <dcterms:modified xsi:type="dcterms:W3CDTF">2021-10-24T15:39:45Z</dcterms:modified>
</cp:coreProperties>
</file>