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57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5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7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2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9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9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0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8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0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8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7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93C1-0F68-4751-B141-CEEFAD50AF4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AE51-47F2-4BF2-AE0A-8263F1BB9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99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Графические примитивы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0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7700" y="-14288"/>
            <a:ext cx="13487400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5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17" y="503506"/>
            <a:ext cx="119712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window =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Tk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 = Canvas(window, width=600, height=400)</a:t>
            </a:r>
          </a:p>
          <a:p>
            <a:endParaRPr lang="ru-RU" sz="3600" i="0" dirty="0" smtClean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c.create_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(200, 200, 500, 200)</a:t>
            </a:r>
          </a:p>
          <a:p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c.create_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(300, 200, 400, 400)</a:t>
            </a:r>
          </a:p>
          <a:p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c.create_</a:t>
            </a:r>
            <a:r>
              <a:rPr lang="en-US" sz="3600" b="1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oval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(300, 100, 400, 200)</a:t>
            </a:r>
          </a:p>
          <a:p>
            <a:endParaRPr lang="en-US" sz="3600" i="0" dirty="0" smtClean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c.pack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36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window.mainloop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98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752" y="613869"/>
            <a:ext cx="675322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1924" y="1257877"/>
            <a:ext cx="9504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fill='</a:t>
            </a:r>
            <a:r>
              <a:rPr lang="en-US" sz="800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lang="en-US" sz="8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r>
              <a:rPr lang="en-US" sz="8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outline='</a:t>
            </a:r>
            <a:r>
              <a:rPr lang="en-US" sz="800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en-US" sz="8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‘,</a:t>
            </a:r>
          </a:p>
          <a:p>
            <a:r>
              <a:rPr lang="en-US" sz="8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 = </a:t>
            </a:r>
            <a:r>
              <a:rPr lang="en-US" sz="8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ru-RU" sz="8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17" y="503506"/>
            <a:ext cx="119712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i="0" dirty="0" smtClean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4400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c.create_</a:t>
            </a:r>
            <a:r>
              <a:rPr lang="en-US" sz="4400" b="1" i="0" dirty="0" err="1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oval</a:t>
            </a:r>
            <a:r>
              <a:rPr lang="en-US" sz="44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(300, 100, 400, 200, </a:t>
            </a:r>
            <a:r>
              <a:rPr lang="en-US" sz="44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fill='</a:t>
            </a:r>
            <a:r>
              <a:rPr lang="en-US" sz="440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lang="en-US" sz="44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r>
              <a:rPr lang="en-US" sz="44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outline='</a:t>
            </a:r>
            <a:r>
              <a:rPr lang="en-US" sz="440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en-US" sz="44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r>
              <a:rPr lang="en-US" sz="4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 = </a:t>
            </a:r>
            <a:r>
              <a:rPr lang="en-US" sz="4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sz="44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771" y="2377855"/>
            <a:ext cx="5749160" cy="413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1958" y="302556"/>
            <a:ext cx="9144000" cy="8746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1924" y="1257877"/>
            <a:ext cx="95047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Построить чертёж с координатами с</a:t>
            </a:r>
          </a:p>
          <a:p>
            <a:r>
              <a:rPr lang="ru-RU" sz="6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3-9 </a:t>
            </a:r>
            <a:r>
              <a:rPr lang="ru-RU" sz="6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линия</a:t>
            </a:r>
            <a:r>
              <a:rPr lang="ru-RU" sz="6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ми,</a:t>
            </a:r>
          </a:p>
          <a:p>
            <a:r>
              <a:rPr lang="ru-RU" sz="6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3-9 </a:t>
            </a:r>
            <a:r>
              <a:rPr lang="ru-RU" sz="6000" b="1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прямоугольник</a:t>
            </a:r>
            <a:r>
              <a:rPr lang="ru-RU" sz="6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ами</a:t>
            </a:r>
          </a:p>
          <a:p>
            <a:r>
              <a:rPr lang="ru-RU" sz="6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2-5 </a:t>
            </a:r>
            <a:r>
              <a:rPr lang="ru-RU" sz="6000" b="1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овал</a:t>
            </a:r>
            <a:r>
              <a:rPr lang="ru-RU" sz="600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ами</a:t>
            </a:r>
            <a:endParaRPr lang="ru-RU" sz="6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92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Тема Office</vt:lpstr>
      <vt:lpstr>Графические примитивы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примитивы</dc:title>
  <dc:creator>Пользователь Windows</dc:creator>
  <cp:lastModifiedBy>Пользователь Windows</cp:lastModifiedBy>
  <cp:revision>4</cp:revision>
  <dcterms:created xsi:type="dcterms:W3CDTF">2021-11-29T10:43:42Z</dcterms:created>
  <dcterms:modified xsi:type="dcterms:W3CDTF">2021-11-29T11:21:25Z</dcterms:modified>
</cp:coreProperties>
</file>