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3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0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5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3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7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5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1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1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9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07842-0DF0-4730-9FEB-EC3E564EA93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DCAF-64AB-4B7A-96F6-1096497E5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Сетевое оборудование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9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нтернет-провайдеры разного уровня - принципы организации глобальной сети |  Телекоммуникационная компания «АСВА» - сетевое оборудование, системы связи  и передачи да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67" y="3371431"/>
            <a:ext cx="5453481" cy="32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5100" y="1242536"/>
            <a:ext cx="9207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Сетево́е</a:t>
            </a:r>
            <a:r>
              <a:rPr lang="ru-RU" sz="3200" dirty="0"/>
              <a:t> </a:t>
            </a:r>
            <a:r>
              <a:rPr lang="ru-RU" sz="3200" dirty="0" err="1"/>
              <a:t>обору́дование</a:t>
            </a:r>
            <a:r>
              <a:rPr lang="ru-RU" sz="3200" dirty="0"/>
              <a:t> — устройства, необходимые для работы компьютерной </a:t>
            </a:r>
            <a:r>
              <a:rPr lang="ru-RU" sz="3200" dirty="0" smtClean="0"/>
              <a:t>сети</a:t>
            </a:r>
            <a:r>
              <a:rPr lang="ru-RU" sz="3200" dirty="0"/>
              <a:t>.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например</a:t>
            </a:r>
            <a:r>
              <a:rPr lang="ru-RU" sz="3200" dirty="0"/>
              <a:t>: </a:t>
            </a:r>
            <a:r>
              <a:rPr lang="ru-RU" sz="3200" dirty="0" smtClean="0"/>
              <a:t>роутер, маршрутизатор</a:t>
            </a:r>
            <a:r>
              <a:rPr lang="ru-RU" sz="3200" dirty="0"/>
              <a:t>, коммутатор, </a:t>
            </a:r>
            <a:r>
              <a:rPr lang="ru-RU" sz="3200" dirty="0" smtClean="0"/>
              <a:t>концентратор, модем, сетевая плата, беспроводной адаптер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821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662" y="240631"/>
            <a:ext cx="10841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Чем же </a:t>
            </a:r>
            <a:r>
              <a:rPr lang="ru-RU" sz="2400" dirty="0"/>
              <a:t>роутер отличается от </a:t>
            </a:r>
            <a:r>
              <a:rPr lang="ru-RU" sz="2400" dirty="0" smtClean="0"/>
              <a:t>маршрутизатора?</a:t>
            </a:r>
          </a:p>
          <a:p>
            <a:endParaRPr lang="ru-RU" sz="2400" dirty="0"/>
          </a:p>
          <a:p>
            <a:r>
              <a:rPr lang="ru-RU" sz="2400" dirty="0" smtClean="0"/>
              <a:t>Роутер (по-английски маршрутизатор) - </a:t>
            </a:r>
            <a:r>
              <a:rPr lang="ru-RU" sz="2400" dirty="0"/>
              <a:t>устройство, которое распределяет </a:t>
            </a:r>
            <a:r>
              <a:rPr lang="ru-RU" sz="2400" dirty="0" smtClean="0"/>
              <a:t>сеть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между подключенными к нему </a:t>
            </a:r>
            <a:r>
              <a:rPr lang="ru-RU" sz="2400" dirty="0" smtClean="0"/>
              <a:t>устройствами по </a:t>
            </a:r>
            <a:r>
              <a:rPr lang="ru-RU" sz="2400" dirty="0"/>
              <a:t>сетевому кабелю </a:t>
            </a:r>
            <a:r>
              <a:rPr lang="ru-RU" sz="2400" dirty="0" smtClean="0"/>
              <a:t>или </a:t>
            </a:r>
            <a:r>
              <a:rPr lang="ru-RU" sz="2400" dirty="0"/>
              <a:t>по </a:t>
            </a:r>
            <a:r>
              <a:rPr lang="ru-RU" sz="2400" dirty="0" err="1" smtClean="0"/>
              <a:t>Wi-Fi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 descr="Wi-Fi роутер Keenetic Ultra (KN-1810), серый купить в интернет-магазине  Фотосклад.ру, цена, отзывы, видео обз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65" y="1813260"/>
            <a:ext cx="4395035" cy="439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9114" y="224465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роутеры могут отключать или подключать пользователей,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роутер проверяет подлинность введённого пароля в беспроводных сетях,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роутер хранит настройки клиентов и подключения к интернету,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роутеры позволяют объединять нескольких сетей на основе сетевого уровня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некоторые современные </a:t>
            </a:r>
            <a:r>
              <a:rPr lang="ru-RU" sz="2400" dirty="0" smtClean="0"/>
              <a:t>занимаются </a:t>
            </a:r>
            <a:r>
              <a:rPr lang="ru-RU" sz="2400" dirty="0"/>
              <a:t>ограничением трафика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88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663" y="920234"/>
            <a:ext cx="90024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Чем же </a:t>
            </a:r>
            <a:r>
              <a:rPr lang="en-US" sz="2400" dirty="0" smtClean="0"/>
              <a:t>hub (</a:t>
            </a:r>
            <a:r>
              <a:rPr lang="ru-RU" sz="2400" dirty="0" err="1" smtClean="0"/>
              <a:t>хаб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  <a:r>
              <a:rPr lang="ru-RU" sz="2400" dirty="0"/>
              <a:t>отличается от </a:t>
            </a:r>
            <a:r>
              <a:rPr lang="en-US" sz="2400" dirty="0" smtClean="0"/>
              <a:t>switch(</a:t>
            </a:r>
            <a:r>
              <a:rPr lang="ru-RU" sz="2400" dirty="0" err="1" smtClean="0"/>
              <a:t>свич</a:t>
            </a:r>
            <a:r>
              <a:rPr lang="en-US" sz="2400" dirty="0" smtClean="0"/>
              <a:t>)</a:t>
            </a:r>
            <a:r>
              <a:rPr lang="ru-RU" sz="2400" dirty="0" smtClean="0"/>
              <a:t> ?</a:t>
            </a:r>
          </a:p>
          <a:p>
            <a:endParaRPr lang="ru-RU" sz="2400" dirty="0" smtClean="0"/>
          </a:p>
          <a:p>
            <a:r>
              <a:rPr lang="en-US" sz="2400" dirty="0" smtClean="0"/>
              <a:t>Hub (</a:t>
            </a:r>
            <a:r>
              <a:rPr lang="ru-RU" sz="2400" dirty="0"/>
              <a:t>к</a:t>
            </a:r>
            <a:r>
              <a:rPr lang="ru-RU" sz="2400" dirty="0" smtClean="0"/>
              <a:t>онцентратор</a:t>
            </a:r>
            <a:r>
              <a:rPr lang="en-US" sz="2400" dirty="0" smtClean="0"/>
              <a:t>)</a:t>
            </a:r>
            <a:r>
              <a:rPr lang="ru-RU" sz="2400" dirty="0" smtClean="0"/>
              <a:t> работает на физическом уровне передаёт входящий сигнал с одного из порта на все остальные порты.</a:t>
            </a:r>
          </a:p>
          <a:p>
            <a:endParaRPr lang="ru-RU" sz="2400" dirty="0"/>
          </a:p>
          <a:p>
            <a:r>
              <a:rPr lang="en-US" sz="2400" dirty="0" smtClean="0"/>
              <a:t>Switch (</a:t>
            </a:r>
            <a:r>
              <a:rPr lang="ru-RU" sz="2400" dirty="0" smtClean="0"/>
              <a:t>коммутатор</a:t>
            </a:r>
            <a:r>
              <a:rPr lang="en-US" sz="2400" dirty="0" smtClean="0"/>
              <a:t>)</a:t>
            </a:r>
            <a:r>
              <a:rPr lang="ru-RU" sz="2400" dirty="0" smtClean="0"/>
              <a:t> передаёт данные только непосредственно получателю, если клиент не передаёт широковещательный трафик всем узлам сети.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050" name="Picture 2" descr="Mercusys MS105 5 Port Hub Switch Белая | Techi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74" y="0"/>
            <a:ext cx="2791326" cy="2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15" y="3834274"/>
            <a:ext cx="8232421" cy="28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8358" y="81769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Модем – устройство для связи модулирующее сигнал со средой его распространения.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074" y="651711"/>
            <a:ext cx="3438525" cy="2667000"/>
          </a:xfrm>
          <a:prstGeom prst="rect">
            <a:avLst/>
          </a:prstGeom>
        </p:spPr>
      </p:pic>
      <p:pic>
        <p:nvPicPr>
          <p:cNvPr id="4098" name="Picture 2" descr="v92 Dialup Mo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67" y="3110164"/>
            <a:ext cx="5793524" cy="33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3110164"/>
            <a:ext cx="5181601" cy="26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995" y="448009"/>
            <a:ext cx="3620005" cy="2400635"/>
          </a:xfrm>
          <a:prstGeom prst="rect">
            <a:avLst/>
          </a:prstGeom>
        </p:spPr>
      </p:pic>
      <p:pic>
        <p:nvPicPr>
          <p:cNvPr id="5122" name="Picture 2" descr="Сетевой адаптер USB 3.0 Gigabit Ethernet, 10/100/1000 Мбит/с, модель UsbGL,  Espada (RJ45 LAN сетевая карта) — купить по низкой цене на Яндекс Марк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5841"/>
            <a:ext cx="3277436" cy="280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7436" y="18866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Сетевая плата - устройство, позволяющее компьютеру взаимодействовать с другими устройствами сети часто по проводному соединению.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684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52" y="4608768"/>
            <a:ext cx="4427621" cy="2249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31" y="4608768"/>
            <a:ext cx="6881042" cy="22813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1725" y="1517667"/>
            <a:ext cx="8181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беспроводной </a:t>
            </a:r>
            <a:r>
              <a:rPr lang="en-US" sz="3600" dirty="0" err="1" smtClean="0"/>
              <a:t>WiFi</a:t>
            </a:r>
            <a:r>
              <a:rPr lang="en-US" sz="3600" dirty="0" smtClean="0"/>
              <a:t> </a:t>
            </a:r>
            <a:r>
              <a:rPr lang="ru-RU" sz="3600" dirty="0" smtClean="0"/>
              <a:t>адаптер - сетевое устройство, позволяющее подключить компьютер к</a:t>
            </a:r>
            <a:r>
              <a:rPr lang="en-US" sz="3600" dirty="0" smtClean="0"/>
              <a:t> </a:t>
            </a:r>
            <a:r>
              <a:rPr lang="ru-RU" sz="3600" dirty="0" smtClean="0"/>
              <a:t>беспроводной </a:t>
            </a:r>
            <a:r>
              <a:rPr lang="ru-RU" sz="3600" dirty="0" err="1" smtClean="0"/>
              <a:t>Wi-Fi</a:t>
            </a:r>
            <a:r>
              <a:rPr lang="ru-RU" sz="3600" dirty="0" smtClean="0"/>
              <a:t> сети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298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159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Сетевое оборудование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оборудование</dc:title>
  <dc:creator>5</dc:creator>
  <cp:lastModifiedBy>5</cp:lastModifiedBy>
  <cp:revision>5</cp:revision>
  <dcterms:created xsi:type="dcterms:W3CDTF">2022-10-27T07:56:13Z</dcterms:created>
  <dcterms:modified xsi:type="dcterms:W3CDTF">2022-10-27T08:37:01Z</dcterms:modified>
</cp:coreProperties>
</file>